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3" r:id="rId2"/>
    <p:sldId id="283" r:id="rId3"/>
    <p:sldId id="297" r:id="rId4"/>
    <p:sldId id="313" r:id="rId5"/>
    <p:sldId id="298" r:id="rId6"/>
    <p:sldId id="310" r:id="rId7"/>
    <p:sldId id="312" r:id="rId8"/>
    <p:sldId id="317" r:id="rId9"/>
    <p:sldId id="288" r:id="rId10"/>
    <p:sldId id="304" r:id="rId11"/>
    <p:sldId id="316" r:id="rId12"/>
    <p:sldId id="305" r:id="rId13"/>
    <p:sldId id="290" r:id="rId14"/>
    <p:sldId id="302" r:id="rId15"/>
    <p:sldId id="270" r:id="rId16"/>
    <p:sldId id="308" r:id="rId17"/>
    <p:sldId id="29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  <a:srgbClr val="FF9900"/>
    <a:srgbClr val="C4C4C4"/>
    <a:srgbClr val="B00000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3883" autoAdjust="0"/>
  </p:normalViewPr>
  <p:slideViewPr>
    <p:cSldViewPr snapToGrid="0">
      <p:cViewPr varScale="1">
        <p:scale>
          <a:sx n="107" d="100"/>
          <a:sy n="107" d="100"/>
        </p:scale>
        <p:origin x="6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A61B3-1A9D-4F85-B501-A5FCF4D03630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417BE-4BE0-4CFC-9408-0F67A2628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5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417BE-4BE0-4CFC-9408-0F67A26280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9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417BE-4BE0-4CFC-9408-0F67A262808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9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417BE-4BE0-4CFC-9408-0F67A26280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79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417BE-4BE0-4CFC-9408-0F67A262808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7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417BE-4BE0-4CFC-9408-0F67A262808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09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417BE-4BE0-4CFC-9408-0F67A262808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5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417BE-4BE0-4CFC-9408-0F67A26280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85000"/>
                    </a14:imgEffect>
                  </a14:imgLayer>
                </a14:imgProps>
              </a:ext>
            </a:extLst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412" y="4058025"/>
            <a:ext cx="2585545" cy="44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62985" y="5071731"/>
            <a:ext cx="984574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Красноярский край,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 Железногорск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4-6 июля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96EA6C-7C9F-F45F-D493-B69F1622E29E}"/>
              </a:ext>
            </a:extLst>
          </p:cNvPr>
          <p:cNvSpPr/>
          <p:nvPr/>
        </p:nvSpPr>
        <p:spPr>
          <a:xfrm>
            <a:off x="846412" y="1192984"/>
            <a:ext cx="10381570" cy="2114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cap="al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 </a:t>
            </a:r>
            <a:r>
              <a:rPr lang="ru-RU" sz="40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КУБКА </a:t>
            </a:r>
            <a:r>
              <a:rPr lang="ru-RU" sz="40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algn="ctr"/>
            <a:r>
              <a:rPr lang="ru-RU" sz="40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ВСЕРОССИЙСКИЕ СОРЕВНОВАНИЯ</a:t>
            </a:r>
          </a:p>
          <a:p>
            <a:pPr algn="ctr"/>
            <a:r>
              <a:rPr lang="ru-RU" sz="40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 И ПЕРВЕНСТВО КРАЯ ПО ТРИАТЛОНУ</a:t>
            </a:r>
            <a:endParaRPr lang="ru-RU" sz="40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6" y="79171"/>
            <a:ext cx="276446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51579" y="3647800"/>
            <a:ext cx="96649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спортивная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дисциплина: </a:t>
            </a:r>
          </a:p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АКВАТЛОН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3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5A2050-A8FF-EC6D-BE80-4EF233A2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816210"/>
            <a:ext cx="11546959" cy="556332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плавательной шапочки обязательно 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Буи остаются по левую руку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Плавание против часовой стрелки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1"/>
            <a:ext cx="10515600" cy="782758"/>
          </a:xfrm>
        </p:spPr>
        <p:txBody>
          <a:bodyPr>
            <a:normAutofit/>
          </a:bodyPr>
          <a:lstStyle/>
          <a:p>
            <a:pPr algn="ctr"/>
            <a:r>
              <a:rPr lang="ru-RU" sz="3600" cap="all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Плавание</a:t>
            </a:r>
            <a:endParaRPr lang="ru-RU" sz="3600" cap="all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5A2050-A8FF-EC6D-BE80-4EF233A2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816210"/>
            <a:ext cx="11546959" cy="556332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вижение против часовой стрелки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 участника расположен спереди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1"/>
            <a:ext cx="10515600" cy="782758"/>
          </a:xfrm>
        </p:spPr>
        <p:txBody>
          <a:bodyPr>
            <a:normAutofit/>
          </a:bodyPr>
          <a:lstStyle/>
          <a:p>
            <a:pPr algn="ctr"/>
            <a:r>
              <a:rPr lang="ru-RU" sz="3600" cap="all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Беговой этап</a:t>
            </a:r>
            <a:endParaRPr lang="ru-RU" sz="3600" cap="all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6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5A2050-A8FF-EC6D-BE80-4EF233A2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2307265"/>
            <a:ext cx="11267853" cy="853997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аходится на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беговом сегменте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09" y="202019"/>
            <a:ext cx="10071912" cy="2424223"/>
          </a:xfrm>
        </p:spPr>
        <p:txBody>
          <a:bodyPr>
            <a:normAutofit/>
          </a:bodyPr>
          <a:lstStyle/>
          <a:p>
            <a:pPr algn="ctr"/>
            <a:r>
              <a:rPr lang="ru-RU" sz="3600" cap="all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ШТРАФНАЯ ЗОНА</a:t>
            </a:r>
            <a:endParaRPr lang="ru-RU" sz="3600" cap="all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6631"/>
            <a:ext cx="10515600" cy="746128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 smtClean="0">
                <a:latin typeface="Arial" pitchFamily="34" charset="0"/>
                <a:ea typeface="+mn-ea"/>
                <a:cs typeface="Arial" pitchFamily="34" charset="0"/>
              </a:rPr>
              <a:t>ДИСТАНЦИИ</a:t>
            </a:r>
            <a:endParaRPr lang="ru-RU" sz="3600" b="1" cap="all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721461"/>
              </p:ext>
            </p:extLst>
          </p:nvPr>
        </p:nvGraphicFramePr>
        <p:xfrm>
          <a:off x="528918" y="969230"/>
          <a:ext cx="11134163" cy="4861133"/>
        </p:xfrm>
        <a:graphic>
          <a:graphicData uri="http://schemas.openxmlformats.org/drawingml/2006/table">
            <a:tbl>
              <a:tblPr bandRow="1"/>
              <a:tblGrid>
                <a:gridCol w="5355525">
                  <a:extLst>
                    <a:ext uri="{9D8B030D-6E8A-4147-A177-3AD203B41FA5}">
                      <a16:colId xmlns:a16="http://schemas.microsoft.com/office/drawing/2014/main" val="2759545120"/>
                    </a:ext>
                  </a:extLst>
                </a:gridCol>
                <a:gridCol w="2048790">
                  <a:extLst>
                    <a:ext uri="{9D8B030D-6E8A-4147-A177-3AD203B41FA5}">
                      <a16:colId xmlns:a16="http://schemas.microsoft.com/office/drawing/2014/main" val="1191472202"/>
                    </a:ext>
                  </a:extLst>
                </a:gridCol>
                <a:gridCol w="1985749">
                  <a:extLst>
                    <a:ext uri="{9D8B030D-6E8A-4147-A177-3AD203B41FA5}">
                      <a16:colId xmlns:a16="http://schemas.microsoft.com/office/drawing/2014/main" val="433148236"/>
                    </a:ext>
                  </a:extLst>
                </a:gridCol>
                <a:gridCol w="1744099">
                  <a:extLst>
                    <a:ext uri="{9D8B030D-6E8A-4147-A177-3AD203B41FA5}">
                      <a16:colId xmlns:a16="http://schemas.microsoft.com/office/drawing/2014/main" val="624490388"/>
                    </a:ext>
                  </a:extLst>
                </a:gridCol>
              </a:tblGrid>
              <a:tr h="4126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Категории участников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Дистанции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070799"/>
                  </a:ext>
                </a:extLst>
              </a:tr>
              <a:tr h="1400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0650"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Бег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Плавание</a:t>
                      </a:r>
                      <a:endParaRPr lang="ru-RU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Бег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46951"/>
                  </a:ext>
                </a:extLst>
              </a:tr>
              <a:tr h="1449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Мужчины, женщины,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юниоры,</a:t>
                      </a:r>
                      <a:r>
                        <a:rPr lang="ru-RU" sz="2800" baseline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юниорки,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любители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2,5 км</a:t>
                      </a:r>
                      <a:endParaRPr lang="ru-RU" sz="26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 круга)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2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км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 круга)</a:t>
                      </a:r>
                      <a:endParaRPr lang="ru-RU" sz="2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26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2,5 </a:t>
                      </a: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 круга)</a:t>
                      </a:r>
                      <a:endParaRPr lang="ru-RU" sz="2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28711"/>
                  </a:ext>
                </a:extLst>
              </a:tr>
              <a:tr h="1449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Юноши,</a:t>
                      </a:r>
                      <a:r>
                        <a:rPr lang="ru-RU" sz="2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девушки, масс-старт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1,25</a:t>
                      </a:r>
                      <a:r>
                        <a:rPr lang="ru-RU" sz="26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</a:t>
                      </a: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 круг)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 м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 круг)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1,25 км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 круг)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580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9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6631"/>
            <a:ext cx="10515600" cy="746128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>
                <a:latin typeface="Arial" pitchFamily="34" charset="0"/>
                <a:ea typeface="+mn-ea"/>
                <a:cs typeface="Arial" pitchFamily="34" charset="0"/>
              </a:rPr>
              <a:t>Схема трасс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AutoShape 2" descr="blob:https://web.whatsapp.com/d27eedef-ef3b-4c18-addb-e6b824cc41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83" y="960673"/>
            <a:ext cx="7726098" cy="54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8" y="63500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56" y="825620"/>
            <a:ext cx="9460880" cy="457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5A2050-A8FF-EC6D-BE80-4EF233A2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247" y="2711302"/>
            <a:ext cx="7623544" cy="2987749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Ночь  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С°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День 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09" y="1052624"/>
            <a:ext cx="9742303" cy="6804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cap="all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ПОГОДА В </a:t>
            </a:r>
            <a:r>
              <a:rPr lang="ru-RU" sz="4000" cap="all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железногорске</a:t>
            </a:r>
            <a:endParaRPr lang="ru-RU" sz="4000" cap="all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3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607078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УДАЧНОГО СТАРТА!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259874"/>
            <a:ext cx="10363200" cy="3551437"/>
          </a:xfrm>
        </p:spPr>
        <p:txBody>
          <a:bodyPr/>
          <a:lstStyle/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874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324" y="3972910"/>
            <a:ext cx="2585545" cy="44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96EA6C-7C9F-F45F-D493-B69F1622E29E}"/>
              </a:ext>
            </a:extLst>
          </p:cNvPr>
          <p:cNvSpPr/>
          <p:nvPr/>
        </p:nvSpPr>
        <p:spPr>
          <a:xfrm>
            <a:off x="1351578" y="637953"/>
            <a:ext cx="9716915" cy="967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ОРГАНИЗАТОРЫ СОРЕВНОВАНИЙ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8195" y="1704602"/>
            <a:ext cx="106153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Министерство спорта Российской Федерации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Министерство спорта Красноярского края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Федерация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триатлона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России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Региональная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общественная организация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Федерация триатлона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Красноярского края»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676400" y="5024735"/>
            <a:ext cx="6096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324" y="3972910"/>
            <a:ext cx="2585545" cy="44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96EA6C-7C9F-F45F-D493-B69F1622E29E}"/>
              </a:ext>
            </a:extLst>
          </p:cNvPr>
          <p:cNvSpPr/>
          <p:nvPr/>
        </p:nvSpPr>
        <p:spPr>
          <a:xfrm>
            <a:off x="3168868" y="286439"/>
            <a:ext cx="7998601" cy="222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Судейская коллегия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67293" y="1011352"/>
            <a:ext cx="1007700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Технический делегат ФТР</a:t>
            </a:r>
          </a:p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ССВК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Золотарёв Олег Геннадьевич</a:t>
            </a: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(Челябинская область)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Главный судья 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ССВК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Мусиенко Владимир Иванович</a:t>
            </a: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(г. Красноярск)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Главный секретарь</a:t>
            </a:r>
          </a:p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ССВК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Демченко Лариса Эдуардовна</a:t>
            </a: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(г. Красноярск)</a:t>
            </a:r>
            <a:endParaRPr lang="ru-RU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324" y="3972910"/>
            <a:ext cx="2585545" cy="44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96EA6C-7C9F-F45F-D493-B69F1622E29E}"/>
              </a:ext>
            </a:extLst>
          </p:cNvPr>
          <p:cNvSpPr/>
          <p:nvPr/>
        </p:nvSpPr>
        <p:spPr>
          <a:xfrm>
            <a:off x="1733107" y="737039"/>
            <a:ext cx="9434363" cy="1134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АПЕЛЛЯЦИОННОЕ ЖЮРИ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9340" y="1733108"/>
            <a:ext cx="11153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Золотарев Олег Геннадьевич–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Технический делегат ФТР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Семенов Иван Владимирович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Представитель ЦСП</a:t>
            </a:r>
          </a:p>
          <a:p>
            <a:pPr algn="ctr">
              <a:lnSpc>
                <a:spcPct val="150000"/>
              </a:lnSpc>
            </a:pP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уравко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Елена Викторовна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МАУ «КОСС»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5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324" y="3972910"/>
            <a:ext cx="2585545" cy="44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96EA6C-7C9F-F45F-D493-B69F1622E29E}"/>
              </a:ext>
            </a:extLst>
          </p:cNvPr>
          <p:cNvSpPr/>
          <p:nvPr/>
        </p:nvSpPr>
        <p:spPr>
          <a:xfrm>
            <a:off x="1729648" y="1139692"/>
            <a:ext cx="9437822" cy="597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СОРЕВНОВАНИЙ</a:t>
            </a:r>
            <a:endParaRPr lang="ru-RU" sz="3600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9648" y="2094296"/>
            <a:ext cx="9221118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Мусиенко Владимир Иванович</a:t>
            </a:r>
            <a:endParaRPr lang="ru-RU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1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324" y="3972910"/>
            <a:ext cx="2585545" cy="44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96EA6C-7C9F-F45F-D493-B69F1622E29E}"/>
              </a:ext>
            </a:extLst>
          </p:cNvPr>
          <p:cNvSpPr/>
          <p:nvPr/>
        </p:nvSpPr>
        <p:spPr>
          <a:xfrm>
            <a:off x="2711302" y="191386"/>
            <a:ext cx="8495413" cy="680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соревнований</a:t>
            </a:r>
            <a:endParaRPr lang="ru-RU" sz="3600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762735"/>
              </p:ext>
            </p:extLst>
          </p:nvPr>
        </p:nvGraphicFramePr>
        <p:xfrm>
          <a:off x="810991" y="883920"/>
          <a:ext cx="10733309" cy="5974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40232">
                  <a:extLst>
                    <a:ext uri="{9D8B030D-6E8A-4147-A177-3AD203B41FA5}">
                      <a16:colId xmlns:a16="http://schemas.microsoft.com/office/drawing/2014/main" val="1290597910"/>
                    </a:ext>
                  </a:extLst>
                </a:gridCol>
                <a:gridCol w="7993077">
                  <a:extLst>
                    <a:ext uri="{9D8B030D-6E8A-4147-A177-3AD203B41FA5}">
                      <a16:colId xmlns:a16="http://schemas.microsoft.com/office/drawing/2014/main" val="3809174223"/>
                    </a:ext>
                  </a:extLst>
                </a:gridCol>
              </a:tblGrid>
              <a:tr h="39214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июля, суббота 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День приезда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038896"/>
                  </a:ext>
                </a:extLst>
              </a:tr>
              <a:tr h="392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5:30 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16:30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работа комиссии по допуску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453544"/>
                  </a:ext>
                </a:extLst>
              </a:tr>
              <a:tr h="784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16:20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просмотр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дистанции, брифинг с участниками соревнований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058680"/>
                  </a:ext>
                </a:extLst>
              </a:tr>
              <a:tr h="392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16:40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совещание с представителями команд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757705"/>
                  </a:ext>
                </a:extLst>
              </a:tr>
              <a:tr h="39214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июля, воскресенье 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Соревнования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767360"/>
                  </a:ext>
                </a:extLst>
              </a:tr>
              <a:tr h="392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9:00-11:00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выдача стартовых номеров, чипов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05478"/>
                  </a:ext>
                </a:extLst>
              </a:tr>
              <a:tr h="392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9:00-9:45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открыта транзитная зона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550422"/>
                  </a:ext>
                </a:extLst>
              </a:tr>
              <a:tr h="784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10:00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spc="-1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Старт</a:t>
                      </a:r>
                      <a:r>
                        <a:rPr lang="ru-RU" sz="2800" b="1" spc="-15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spc="-1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юношей,</a:t>
                      </a:r>
                      <a:r>
                        <a:rPr lang="ru-RU" sz="2800" b="1" spc="-15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девушек, масс-старт</a:t>
                      </a:r>
                      <a:r>
                        <a:rPr lang="ru-RU" sz="2800" b="1" spc="-1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 дистанции</a:t>
                      </a:r>
                      <a:r>
                        <a:rPr lang="ru-RU" sz="2800" b="1" spc="-15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1,25-0,5-1,25 км</a:t>
                      </a:r>
                      <a:endParaRPr lang="ru-RU" sz="2800" b="1" spc="-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543003"/>
                  </a:ext>
                </a:extLst>
              </a:tr>
              <a:tr h="392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10:30-10:55 </a:t>
                      </a:r>
                      <a:endParaRPr lang="ru-RU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открыта транзитная зона</a:t>
                      </a:r>
                      <a:endParaRPr lang="ru-RU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689915"/>
                  </a:ext>
                </a:extLst>
              </a:tr>
              <a:tr h="392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11:00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торжественное открытие соревнований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087257"/>
                  </a:ext>
                </a:extLst>
              </a:tr>
              <a:tr h="784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11:15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Старт мужчин, женщин, юниоров,</a:t>
                      </a:r>
                      <a:r>
                        <a:rPr lang="ru-RU" sz="28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юниорок, любителей на дистанции 2,5-1,0-2,5 км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673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2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324" y="3972910"/>
            <a:ext cx="2585545" cy="44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96EA6C-7C9F-F45F-D493-B69F1622E29E}"/>
              </a:ext>
            </a:extLst>
          </p:cNvPr>
          <p:cNvSpPr/>
          <p:nvPr/>
        </p:nvSpPr>
        <p:spPr>
          <a:xfrm>
            <a:off x="2711302" y="191386"/>
            <a:ext cx="8495413" cy="680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соревнований</a:t>
            </a:r>
            <a:endParaRPr lang="ru-RU" sz="3600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90082"/>
              </p:ext>
            </p:extLst>
          </p:nvPr>
        </p:nvGraphicFramePr>
        <p:xfrm>
          <a:off x="810991" y="883920"/>
          <a:ext cx="10733309" cy="18835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40232">
                  <a:extLst>
                    <a:ext uri="{9D8B030D-6E8A-4147-A177-3AD203B41FA5}">
                      <a16:colId xmlns:a16="http://schemas.microsoft.com/office/drawing/2014/main" val="1290597910"/>
                    </a:ext>
                  </a:extLst>
                </a:gridCol>
                <a:gridCol w="7993077">
                  <a:extLst>
                    <a:ext uri="{9D8B030D-6E8A-4147-A177-3AD203B41FA5}">
                      <a16:colId xmlns:a16="http://schemas.microsoft.com/office/drawing/2014/main" val="3809174223"/>
                    </a:ext>
                  </a:extLst>
                </a:gridCol>
              </a:tblGrid>
              <a:tr h="36420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июля, воскресенье 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Соревнования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767360"/>
                  </a:ext>
                </a:extLst>
              </a:tr>
              <a:tr h="7284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13:00</a:t>
                      </a:r>
                      <a:endParaRPr lang="ru-RU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0" spc="-1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Церемония награждения</a:t>
                      </a:r>
                      <a:endParaRPr lang="ru-RU" sz="2800" b="0" spc="-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543003"/>
                  </a:ext>
                </a:extLst>
              </a:tr>
              <a:tr h="728419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июля, понедельник – день отъезда</a:t>
                      </a:r>
                      <a:endParaRPr lang="ru-RU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800" b="0" spc="-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443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8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5A2050-A8FF-EC6D-BE80-4EF233A2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936421"/>
            <a:ext cx="10881094" cy="5556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ПРОВЕРКА ЭКИПИРОВКИ И ОБОРУДОВАНИЯ</a:t>
            </a:r>
          </a:p>
          <a:p>
            <a:pPr marL="0" indent="0">
              <a:buNone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r>
              <a:rPr lang="ru-RU" sz="3200" dirty="0" smtClean="0">
                <a:latin typeface="Arial" pitchFamily="34" charset="0"/>
                <a:cs typeface="Arial" pitchFamily="34" charset="0"/>
              </a:rPr>
              <a:t>После первого бега номер помещается в корзину 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0"/>
            <a:r>
              <a:rPr lang="ru-RU" sz="3200" dirty="0">
                <a:latin typeface="Arial" pitchFamily="34" charset="0"/>
                <a:cs typeface="Arial" pitchFamily="34" charset="0"/>
              </a:rPr>
              <a:t>Б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еговые кроссовки ставятся перед корзиной</a:t>
            </a:r>
          </a:p>
          <a:p>
            <a:pPr marL="0"/>
            <a:r>
              <a:rPr lang="ru-RU" sz="3200" dirty="0" smtClean="0">
                <a:latin typeface="Arial" pitchFamily="34" charset="0"/>
                <a:cs typeface="Arial" pitchFamily="34" charset="0"/>
              </a:rPr>
              <a:t>Шапочка и очки после плавания сбрасываются в корзину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"/>
            <a:ext cx="10515600" cy="857250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ТРАНЗИТНАЯ ЗОНА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7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5A2050-A8FF-EC6D-BE80-4EF233A2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1" y="883552"/>
            <a:ext cx="11108718" cy="52408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Предстартовое построение за 10 мин. до старта </a:t>
            </a:r>
          </a:p>
          <a:p>
            <a:pPr marL="0" indent="0" algn="ctr">
              <a:buNone/>
            </a:pPr>
            <a:r>
              <a:rPr lang="ru-RU" sz="2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районе выхода на линию старта</a:t>
            </a:r>
          </a:p>
          <a:p>
            <a:pPr marL="0" indent="0" algn="ctr">
              <a:buNone/>
            </a:pPr>
            <a:endParaRPr lang="ru-RU" sz="8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  <a:p>
            <a:pPr marL="266700" indent="-266700" algn="just"/>
            <a:r>
              <a:rPr lang="ru-RU" sz="3200" dirty="0">
                <a:latin typeface="Arial" pitchFamily="34" charset="0"/>
                <a:cs typeface="Arial" pitchFamily="34" charset="0"/>
              </a:rPr>
              <a:t>Спортсмены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занимают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стартовую позицию в порядке вызова на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старт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266700" indent="-266700" algn="just"/>
            <a:r>
              <a:rPr lang="ru-RU" sz="3200" dirty="0">
                <a:latin typeface="Arial" pitchFamily="34" charset="0"/>
                <a:cs typeface="Arial" pitchFamily="34" charset="0"/>
              </a:rPr>
              <a:t>Спортсмен занимает только одну стартовую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позицию</a:t>
            </a:r>
          </a:p>
          <a:p>
            <a:pPr marL="266700" indent="-26670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Изменение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стартовой позиции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запрещено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0" indent="265113" algn="just">
              <a:tabLst>
                <a:tab pos="265113" algn="l"/>
                <a:tab pos="446088" algn="l"/>
              </a:tabLst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Подаётся команда «На старт», после которой в течении 1 мин.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будет дан звуковой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стартовый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сигнал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0"/>
            <a:r>
              <a:rPr lang="ru-RU" sz="3200" dirty="0" smtClean="0">
                <a:latin typeface="Arial" pitchFamily="34" charset="0"/>
                <a:cs typeface="Arial" pitchFamily="34" charset="0"/>
              </a:rPr>
              <a:t>О сходе с дистанции спортсмен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обязан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сообщить судьям и сдать чип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28"/>
            <a:ext cx="10515600" cy="584612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atin typeface="Arial" pitchFamily="34" charset="0"/>
                <a:ea typeface="+mn-ea"/>
                <a:cs typeface="Arial" pitchFamily="34" charset="0"/>
              </a:rPr>
              <a:t>СТАРТ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2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7869</TotalTime>
  <Words>420</Words>
  <Application>Microsoft Office PowerPoint</Application>
  <PresentationFormat>Широкоэкранный</PresentationFormat>
  <Paragraphs>118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ТРАНЗИТНАЯ ЗОНА</vt:lpstr>
      <vt:lpstr>СТАРТ</vt:lpstr>
      <vt:lpstr>Плавание</vt:lpstr>
      <vt:lpstr>Беговой этап</vt:lpstr>
      <vt:lpstr>ШТРАФНАЯ ЗОНА</vt:lpstr>
      <vt:lpstr>ДИСТАНЦИИ</vt:lpstr>
      <vt:lpstr>Схема трасс</vt:lpstr>
      <vt:lpstr>Презентация PowerPoint</vt:lpstr>
      <vt:lpstr>ПОГОДА В железногорске</vt:lpstr>
      <vt:lpstr>УДАЧНОГО СТАРТА!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Arina Gudina</dc:creator>
  <cp:lastModifiedBy>Nikita Rebrintsev</cp:lastModifiedBy>
  <cp:revision>141</cp:revision>
  <dcterms:created xsi:type="dcterms:W3CDTF">2020-08-05T06:41:52Z</dcterms:created>
  <dcterms:modified xsi:type="dcterms:W3CDTF">2026-07-01T04:51:57Z</dcterms:modified>
</cp:coreProperties>
</file>